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3" r:id="rId2"/>
    <p:sldId id="415" r:id="rId3"/>
    <p:sldId id="405" r:id="rId4"/>
    <p:sldId id="416" r:id="rId5"/>
    <p:sldId id="418" r:id="rId6"/>
    <p:sldId id="417" r:id="rId7"/>
    <p:sldId id="419" r:id="rId8"/>
    <p:sldId id="420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FF66"/>
    <a:srgbClr val="CC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5" autoAdjust="0"/>
    <p:restoredTop sz="94660"/>
  </p:normalViewPr>
  <p:slideViewPr>
    <p:cSldViewPr snapToGrid="0">
      <p:cViewPr>
        <p:scale>
          <a:sx n="71" d="100"/>
          <a:sy n="71" d="100"/>
        </p:scale>
        <p:origin x="-102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E205EC-DCF2-4735-88BC-51D1640A9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1F5347-3FBE-4375-B7E4-4A75A483C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7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E8F7-1ED1-4249-BF87-D93A03E48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D146-5881-4C1B-B48F-AF15E0891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8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EFE7-032C-41B5-A6EB-2F3FCBBCC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3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85C1D-9BA6-4C30-B93F-67F83D33C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4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96EE-8D3F-4821-B151-6C11ED0AF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4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49A8-E75C-4AFB-A876-D0496C97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3C04-0B24-404B-BF41-67BD3E39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D3B4-5999-49F8-B80F-B14F81588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E3A0-90EB-4D6B-A00F-730959142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7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3E2E-A614-436C-B12A-6463CC7B6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1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27CC-3B72-4731-8637-224992350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B39B-D07A-4DB1-B173-BF3E0345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14CD-7D0D-4328-998A-BA3504BCB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18FF7D-102A-4331-AF27-507CA5F41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Инновационный  образовательный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шаг в будущее»</a:t>
            </a:r>
          </a:p>
        </p:txBody>
      </p:sp>
      <p:pic>
        <p:nvPicPr>
          <p:cNvPr id="3" name="Picture 7" descr="C:\Users\perminovaop\Desktop\ФЦПРО_2011-2013\Командировки в Москву по Проекту\оп1\герб. khabarovsk_krai_coa_n3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" y="0"/>
            <a:ext cx="135731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6412" y="134019"/>
            <a:ext cx="723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МБОУ СОШ №12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erminovaop\Desktop\ФЦПРО_2011-2013\Командировки в Москву по Проекту\оп1\герб. khabarovsk_krai_coa_n3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" y="0"/>
            <a:ext cx="135731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95400" y="0"/>
            <a:ext cx="7848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инновационной деятельности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049" y="1890262"/>
            <a:ext cx="7947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Учебно-научный  комплекс НАНОЭДЬЮКАТОР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II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междисциплинарной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812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Инновационная идея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22729" y="1635162"/>
            <a:ext cx="8229600" cy="40932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и внедрения передовых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образовательный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внедрения в систему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профильной подготовки концепции опережающего образования, включающей новые элементы содержания  в предметы естественно-научного блока знаний (химия, биология, физика, информатика)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12694"/>
          </a:xfrm>
        </p:spPr>
        <p:txBody>
          <a:bodyPr/>
          <a:lstStyle/>
          <a:p>
            <a:r>
              <a:rPr lang="ru-RU" sz="2000" b="1" dirty="0"/>
              <a:t>Учебно-научный  комплекс НАНОЭДЬЮКАТОР - II</a:t>
            </a:r>
            <a:br>
              <a:rPr lang="ru-RU" sz="2000" b="1" dirty="0"/>
            </a:br>
            <a:r>
              <a:rPr lang="ru-RU" sz="2000" b="1" dirty="0" smtClean="0"/>
              <a:t>в </a:t>
            </a:r>
            <a:r>
              <a:rPr lang="ru-RU" sz="2000" b="1" dirty="0"/>
              <a:t>междисциплинарной работе учащихся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72"/>
            <a:ext cx="14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МБОУ СОШ </a:t>
            </a:r>
            <a:br>
              <a:rPr lang="ru-RU" sz="1800" b="1" dirty="0" smtClean="0"/>
            </a:br>
            <a:r>
              <a:rPr lang="ru-RU" sz="1800" b="1" dirty="0" smtClean="0"/>
              <a:t>№12</a:t>
            </a:r>
            <a:endParaRPr lang="ru-RU" sz="1800" b="1" dirty="0"/>
          </a:p>
        </p:txBody>
      </p:sp>
      <p:pic>
        <p:nvPicPr>
          <p:cNvPr id="1026" name="Picture 2" descr="G:\КИК\ФОТО\2014-2015\Школа физиков\DSC07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753">
            <a:off x="344509" y="1188363"/>
            <a:ext cx="3216359" cy="21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ИК\ФОТО\2014-2015\Школа физиков\DSC07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9" y="3899647"/>
            <a:ext cx="3594879" cy="23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ИК\ФОТО\2014-2015\Работа в лаборатории\DSC00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41" y="969376"/>
            <a:ext cx="3403348" cy="22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КИК\ФОТО\2014-2015\НАНОбеседы и выставка\DSC09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10" y="3899647"/>
            <a:ext cx="3594879" cy="23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КИК\ФОТО\2014-2015\НАНОбеседы и выставка\DSC09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79" y="2367756"/>
            <a:ext cx="3198020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12694"/>
          </a:xfrm>
        </p:spPr>
        <p:txBody>
          <a:bodyPr/>
          <a:lstStyle/>
          <a:p>
            <a:r>
              <a:rPr lang="ru-RU" sz="2000" b="1" dirty="0"/>
              <a:t>Учебно-научный  комплекс НАНОЭДЬЮКАТОР - II</a:t>
            </a:r>
            <a:br>
              <a:rPr lang="ru-RU" sz="2000" b="1" dirty="0"/>
            </a:br>
            <a:r>
              <a:rPr lang="ru-RU" sz="2000" b="1" dirty="0" smtClean="0"/>
              <a:t>в </a:t>
            </a:r>
            <a:r>
              <a:rPr lang="ru-RU" sz="2000" b="1" dirty="0"/>
              <a:t>междисциплинарной работе учащихся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72"/>
            <a:ext cx="14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МБОУ СОШ </a:t>
            </a:r>
            <a:br>
              <a:rPr lang="ru-RU" sz="1800" b="1" dirty="0" smtClean="0"/>
            </a:br>
            <a:r>
              <a:rPr lang="ru-RU" sz="1800" b="1" dirty="0" smtClean="0"/>
              <a:t>№12</a:t>
            </a:r>
            <a:endParaRPr lang="ru-RU" sz="1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68839"/>
              </p:ext>
            </p:extLst>
          </p:nvPr>
        </p:nvGraphicFramePr>
        <p:xfrm>
          <a:off x="524432" y="1008533"/>
          <a:ext cx="8256495" cy="506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495"/>
              </a:tblGrid>
              <a:tr h="10139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Исследовательская работа "Оценка микроструктуры бумажного волокна от продолжительности  его хранения"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90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Исследовательская работа "Изучение реакции эритроцитов человека на внешние воздействия методом атомно – силовой микроскопии."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0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Исследовательская работа "Влияние антибиотиков на кисломолочные бактерии"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Методические разработки учителей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Панорама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инновационного опыта "Виртуальная площадка"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8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12694"/>
          </a:xfrm>
        </p:spPr>
        <p:txBody>
          <a:bodyPr/>
          <a:lstStyle/>
          <a:p>
            <a:r>
              <a:rPr lang="ru-RU" sz="2000" b="1" dirty="0"/>
              <a:t>Учебно-научный  комплекс НАНОЭДЬЮКАТОР - II</a:t>
            </a:r>
            <a:br>
              <a:rPr lang="ru-RU" sz="2000" b="1" dirty="0"/>
            </a:br>
            <a:r>
              <a:rPr lang="ru-RU" sz="2000" b="1" dirty="0" smtClean="0"/>
              <a:t>в </a:t>
            </a:r>
            <a:r>
              <a:rPr lang="ru-RU" sz="2000" b="1" dirty="0"/>
              <a:t>междисциплинарной работе учащихся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72"/>
            <a:ext cx="14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МБОУ СОШ </a:t>
            </a:r>
            <a:br>
              <a:rPr lang="ru-RU" sz="1800" b="1" dirty="0" smtClean="0"/>
            </a:br>
            <a:r>
              <a:rPr lang="ru-RU" sz="1800" b="1" dirty="0" smtClean="0"/>
              <a:t>№12</a:t>
            </a:r>
            <a:endParaRPr lang="ru-RU" sz="1800" b="1" dirty="0"/>
          </a:p>
        </p:txBody>
      </p:sp>
      <p:pic>
        <p:nvPicPr>
          <p:cNvPr id="3074" name="Picture 2" descr="G:\КИК\ФОТО\DSC05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30" y="3515696"/>
            <a:ext cx="4120267" cy="27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КИК\ФОТО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17" y="1492650"/>
            <a:ext cx="4070630" cy="304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ИК\ФОТО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5" y="883614"/>
            <a:ext cx="3505293" cy="23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12694"/>
          </a:xfrm>
        </p:spPr>
        <p:txBody>
          <a:bodyPr/>
          <a:lstStyle/>
          <a:p>
            <a:r>
              <a:rPr lang="ru-RU" sz="2000" b="1" dirty="0"/>
              <a:t>Учебно-научный  комплекс НАНОЭДЬЮКАТОР - II</a:t>
            </a:r>
            <a:br>
              <a:rPr lang="ru-RU" sz="2000" b="1" dirty="0"/>
            </a:br>
            <a:r>
              <a:rPr lang="ru-RU" sz="2000" b="1" dirty="0" smtClean="0"/>
              <a:t>в </a:t>
            </a:r>
            <a:r>
              <a:rPr lang="ru-RU" sz="2000" b="1" dirty="0"/>
              <a:t>междисциплинарной работе учащихся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72"/>
            <a:ext cx="14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МБОУ СОШ </a:t>
            </a:r>
            <a:br>
              <a:rPr lang="ru-RU" sz="1800" b="1" dirty="0" smtClean="0"/>
            </a:br>
            <a:r>
              <a:rPr lang="ru-RU" sz="1800" b="1" dirty="0" smtClean="0"/>
              <a:t>№12</a:t>
            </a:r>
            <a:endParaRPr lang="ru-RU" sz="1800" b="1" dirty="0"/>
          </a:p>
        </p:txBody>
      </p:sp>
      <p:pic>
        <p:nvPicPr>
          <p:cNvPr id="2" name="Picture 2" descr="G:\КИК\ФОТО\2014-2015\Семинар учителей химии и биологии\DSC08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9" y="968381"/>
            <a:ext cx="3143251" cy="20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КИК\ФОТО\2014-2015\Семинар учителей химии и биологии\DSC08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57" y="3871749"/>
            <a:ext cx="3586536" cy="23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ИК\ФОТО\2014-2015\Семинар учителей химии и биологии\DSC08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90" y="2743475"/>
            <a:ext cx="3522951" cy="23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КИК\ФОТО\2014-2015\Работа в лаборатории\DSC0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17" y="968381"/>
            <a:ext cx="3616308" cy="23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КИК\ФОТО\2014-2015\НАНОбеседы и выставка\DSC09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9" y="4545282"/>
            <a:ext cx="2794000" cy="18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Инновационный  образовательный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шаг в будущее»</a:t>
            </a:r>
          </a:p>
        </p:txBody>
      </p:sp>
      <p:pic>
        <p:nvPicPr>
          <p:cNvPr id="3" name="Picture 7" descr="C:\Users\perminovaop\Desktop\ФЦПРО_2011-2013\Командировки в Москву по Проекту\оп1\герб. khabarovsk_krai_coa_n3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" y="0"/>
            <a:ext cx="135731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6412" y="134019"/>
            <a:ext cx="723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МБОУ СОШ №12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188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10021</TotalTime>
  <Words>140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</vt:lpstr>
      <vt:lpstr>Инновационный  образовательный проект «Наномир – шаг в будущее»</vt:lpstr>
      <vt:lpstr>Презентация PowerPoint</vt:lpstr>
      <vt:lpstr> Инновационная идея</vt:lpstr>
      <vt:lpstr>Учебно-научный  комплекс НАНОЭДЬЮКАТОР - II в междисциплинарной работе учащихся</vt:lpstr>
      <vt:lpstr>Учебно-научный  комплекс НАНОЭДЬЮКАТОР - II в междисциплинарной работе учащихся</vt:lpstr>
      <vt:lpstr>Учебно-научный  комплекс НАНОЭДЬЮКАТОР - II в междисциплинарной работе учащихся</vt:lpstr>
      <vt:lpstr>Учебно-научный  комплекс НАНОЭДЬЮКАТОР - II в междисциплинарной работе учащихся</vt:lpstr>
      <vt:lpstr>Инновационный  образовательный проект «Наномир – шаг в будущее»</vt:lpstr>
    </vt:vector>
  </TitlesOfParts>
  <Company>NT-MDT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Popernyak</dc:creator>
  <cp:lastModifiedBy>Admin</cp:lastModifiedBy>
  <cp:revision>225</cp:revision>
  <cp:lastPrinted>1601-01-01T00:00:00Z</cp:lastPrinted>
  <dcterms:created xsi:type="dcterms:W3CDTF">2011-07-25T13:23:04Z</dcterms:created>
  <dcterms:modified xsi:type="dcterms:W3CDTF">2015-06-23T13:43:18Z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